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3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DD572-24BD-40A0-8D61-B7D2914B60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C7969-7F02-4C54-A53E-D1CDE41E42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Салфетка для посу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Салфетка для посу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Салфетка для посу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Салфетка для посу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Салфетка для посу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Салфетка для посу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6" cy="68574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Салфетка для посу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" y="268"/>
            <a:ext cx="9143282" cy="68574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3</cp:revision>
  <dcterms:created xsi:type="dcterms:W3CDTF">2021-02-16T10:10:35Z</dcterms:created>
  <dcterms:modified xsi:type="dcterms:W3CDTF">2021-02-16T10:59:19Z</dcterms:modified>
</cp:coreProperties>
</file>